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7"/>
  </p:notesMasterIdLst>
  <p:sldIdLst>
    <p:sldId id="277" r:id="rId4"/>
    <p:sldId id="257" r:id="rId5"/>
    <p:sldId id="260" r:id="rId6"/>
    <p:sldId id="278" r:id="rId7"/>
    <p:sldId id="261" r:id="rId8"/>
    <p:sldId id="285" r:id="rId9"/>
    <p:sldId id="279" r:id="rId10"/>
    <p:sldId id="262" r:id="rId11"/>
    <p:sldId id="283" r:id="rId12"/>
    <p:sldId id="269" r:id="rId13"/>
    <p:sldId id="263" r:id="rId14"/>
    <p:sldId id="264" r:id="rId15"/>
    <p:sldId id="265" r:id="rId16"/>
    <p:sldId id="266" r:id="rId17"/>
    <p:sldId id="267" r:id="rId18"/>
    <p:sldId id="268" r:id="rId19"/>
    <p:sldId id="275" r:id="rId20"/>
    <p:sldId id="276" r:id="rId21"/>
    <p:sldId id="286" r:id="rId22"/>
    <p:sldId id="270" r:id="rId23"/>
    <p:sldId id="271" r:id="rId24"/>
    <p:sldId id="272" r:id="rId25"/>
    <p:sldId id="273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Open Sans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F367F1-FE37-9442-8BB0-A1E6695BDC05}" v="1" dt="2021-11-02T13:24:37.743"/>
    <p1510:client id="{A94972FF-AF8D-5A49-A90A-31B66664D601}" v="74" dt="2021-11-02T18:09:50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Chu" userId="71e3cd89-04b3-4f91-b494-35b2b62f5de5" providerId="ADAL" clId="{A94972FF-AF8D-5A49-A90A-31B66664D601}"/>
    <pc:docChg chg="undo custSel addSld delSld modSld sldOrd modMainMaster modShowInfo">
      <pc:chgData name="Anthony Chu" userId="71e3cd89-04b3-4f91-b494-35b2b62f5de5" providerId="ADAL" clId="{A94972FF-AF8D-5A49-A90A-31B66664D601}" dt="2021-11-02T18:09:50.392" v="2994" actId="14100"/>
      <pc:docMkLst>
        <pc:docMk/>
      </pc:docMkLst>
      <pc:sldChg chg="addSp modSp mod modTransition">
        <pc:chgData name="Anthony Chu" userId="71e3cd89-04b3-4f91-b494-35b2b62f5de5" providerId="ADAL" clId="{A94972FF-AF8D-5A49-A90A-31B66664D601}" dt="2021-11-01T18:56:47.494" v="2313"/>
        <pc:sldMkLst>
          <pc:docMk/>
          <pc:sldMk cId="3852120625" sldId="257"/>
        </pc:sldMkLst>
        <pc:spChg chg="mod">
          <ac:chgData name="Anthony Chu" userId="71e3cd89-04b3-4f91-b494-35b2b62f5de5" providerId="ADAL" clId="{A94972FF-AF8D-5A49-A90A-31B66664D601}" dt="2021-10-26T23:51:30.843" v="5" actId="255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Anthony Chu" userId="71e3cd89-04b3-4f91-b494-35b2b62f5de5" providerId="ADAL" clId="{A94972FF-AF8D-5A49-A90A-31B66664D601}" dt="2021-10-29T00:30:37.073" v="2280" actId="255"/>
          <ac:spMkLst>
            <pc:docMk/>
            <pc:sldMk cId="3852120625" sldId="257"/>
            <ac:spMk id="3" creationId="{0783A175-10B8-0B47-A3ED-FDEB68569CA0}"/>
          </ac:spMkLst>
        </pc:spChg>
        <pc:spChg chg="add mod">
          <ac:chgData name="Anthony Chu" userId="71e3cd89-04b3-4f91-b494-35b2b62f5de5" providerId="ADAL" clId="{A94972FF-AF8D-5A49-A90A-31B66664D601}" dt="2021-10-29T00:30:44.100" v="2281" actId="255"/>
          <ac:spMkLst>
            <pc:docMk/>
            <pc:sldMk cId="3852120625" sldId="257"/>
            <ac:spMk id="6" creationId="{5416B1EB-E183-D543-BEB7-4FE5D7103C17}"/>
          </ac:spMkLst>
        </pc:spChg>
      </pc:sldChg>
      <pc:sldChg chg="modSp del mod">
        <pc:chgData name="Anthony Chu" userId="71e3cd89-04b3-4f91-b494-35b2b62f5de5" providerId="ADAL" clId="{A94972FF-AF8D-5A49-A90A-31B66664D601}" dt="2021-10-27T16:07:16.829" v="1631" actId="2696"/>
        <pc:sldMkLst>
          <pc:docMk/>
          <pc:sldMk cId="3351983227" sldId="258"/>
        </pc:sldMkLst>
        <pc:spChg chg="mod">
          <ac:chgData name="Anthony Chu" userId="71e3cd89-04b3-4f91-b494-35b2b62f5de5" providerId="ADAL" clId="{A94972FF-AF8D-5A49-A90A-31B66664D601}" dt="2021-10-27T00:30:59.887" v="764" actId="20577"/>
          <ac:spMkLst>
            <pc:docMk/>
            <pc:sldMk cId="3351983227" sldId="258"/>
            <ac:spMk id="5" creationId="{187A8007-73D4-B541-917C-A5A47C426617}"/>
          </ac:spMkLst>
        </pc:spChg>
      </pc:sldChg>
      <pc:sldChg chg="del">
        <pc:chgData name="Anthony Chu" userId="71e3cd89-04b3-4f91-b494-35b2b62f5de5" providerId="ADAL" clId="{A94972FF-AF8D-5A49-A90A-31B66664D601}" dt="2021-10-27T16:01:21.406" v="1538" actId="2696"/>
        <pc:sldMkLst>
          <pc:docMk/>
          <pc:sldMk cId="1561872712" sldId="259"/>
        </pc:sldMkLst>
      </pc:sldChg>
      <pc:sldChg chg="modSp mod modTransition modNotesTx">
        <pc:chgData name="Anthony Chu" userId="71e3cd89-04b3-4f91-b494-35b2b62f5de5" providerId="ADAL" clId="{A94972FF-AF8D-5A49-A90A-31B66664D601}" dt="2021-11-01T22:09:05.931" v="2991" actId="20577"/>
        <pc:sldMkLst>
          <pc:docMk/>
          <pc:sldMk cId="1108877457" sldId="260"/>
        </pc:sldMkLst>
        <pc:spChg chg="mod">
          <ac:chgData name="Anthony Chu" userId="71e3cd89-04b3-4f91-b494-35b2b62f5de5" providerId="ADAL" clId="{A94972FF-AF8D-5A49-A90A-31B66664D601}" dt="2021-10-26T23:58:22.254" v="121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Anthony Chu" userId="71e3cd89-04b3-4f91-b494-35b2b62f5de5" providerId="ADAL" clId="{A94972FF-AF8D-5A49-A90A-31B66664D601}" dt="2021-11-01T22:09:05.931" v="2991" actId="20577"/>
          <ac:spMkLst>
            <pc:docMk/>
            <pc:sldMk cId="1108877457" sldId="260"/>
            <ac:spMk id="3" creationId="{395CC549-1EA2-8B4A-ADC1-C00428D83849}"/>
          </ac:spMkLst>
        </pc:spChg>
      </pc:sldChg>
      <pc:sldChg chg="addSp delSp modSp mod modTransition modNotesTx">
        <pc:chgData name="Anthony Chu" userId="71e3cd89-04b3-4f91-b494-35b2b62f5de5" providerId="ADAL" clId="{A94972FF-AF8D-5A49-A90A-31B66664D601}" dt="2021-11-01T18:56:47.494" v="2313"/>
        <pc:sldMkLst>
          <pc:docMk/>
          <pc:sldMk cId="2668488753" sldId="261"/>
        </pc:sldMkLst>
        <pc:spChg chg="mod">
          <ac:chgData name="Anthony Chu" userId="71e3cd89-04b3-4f91-b494-35b2b62f5de5" providerId="ADAL" clId="{A94972FF-AF8D-5A49-A90A-31B66664D601}" dt="2021-10-26T23:58:56.944" v="149" actId="20577"/>
          <ac:spMkLst>
            <pc:docMk/>
            <pc:sldMk cId="2668488753" sldId="261"/>
            <ac:spMk id="2" creationId="{7F99603A-AA13-4A49-9230-4688AE2E862B}"/>
          </ac:spMkLst>
        </pc:spChg>
        <pc:spChg chg="del">
          <ac:chgData name="Anthony Chu" userId="71e3cd89-04b3-4f91-b494-35b2b62f5de5" providerId="ADAL" clId="{A94972FF-AF8D-5A49-A90A-31B66664D601}" dt="2021-10-27T00:00:49.463" v="150" actId="478"/>
          <ac:spMkLst>
            <pc:docMk/>
            <pc:sldMk cId="2668488753" sldId="261"/>
            <ac:spMk id="3" creationId="{A0474112-9F16-0A45-AE51-B06BF7E50113}"/>
          </ac:spMkLst>
        </pc:spChg>
        <pc:spChg chg="del">
          <ac:chgData name="Anthony Chu" userId="71e3cd89-04b3-4f91-b494-35b2b62f5de5" providerId="ADAL" clId="{A94972FF-AF8D-5A49-A90A-31B66664D601}" dt="2021-10-27T00:00:49.463" v="150" actId="478"/>
          <ac:spMkLst>
            <pc:docMk/>
            <pc:sldMk cId="2668488753" sldId="261"/>
            <ac:spMk id="4" creationId="{AA22736B-A560-D141-970D-3B00E888626A}"/>
          </ac:spMkLst>
        </pc:spChg>
        <pc:spChg chg="add mod">
          <ac:chgData name="Anthony Chu" userId="71e3cd89-04b3-4f91-b494-35b2b62f5de5" providerId="ADAL" clId="{A94972FF-AF8D-5A49-A90A-31B66664D601}" dt="2021-10-27T16:21:08.063" v="1723" actId="14100"/>
          <ac:spMkLst>
            <pc:docMk/>
            <pc:sldMk cId="2668488753" sldId="261"/>
            <ac:spMk id="5" creationId="{0573C947-F716-484F-8AD4-352FAD3D93B2}"/>
          </ac:spMkLst>
        </pc:spChg>
        <pc:spChg chg="add mod">
          <ac:chgData name="Anthony Chu" userId="71e3cd89-04b3-4f91-b494-35b2b62f5de5" providerId="ADAL" clId="{A94972FF-AF8D-5A49-A90A-31B66664D601}" dt="2021-10-27T16:21:52.778" v="1726" actId="1076"/>
          <ac:spMkLst>
            <pc:docMk/>
            <pc:sldMk cId="2668488753" sldId="261"/>
            <ac:spMk id="6" creationId="{E2F63E4B-3B54-5243-B499-E512E8255BC7}"/>
          </ac:spMkLst>
        </pc:spChg>
        <pc:spChg chg="add mod">
          <ac:chgData name="Anthony Chu" userId="71e3cd89-04b3-4f91-b494-35b2b62f5de5" providerId="ADAL" clId="{A94972FF-AF8D-5A49-A90A-31B66664D601}" dt="2021-10-27T16:21:52.778" v="1726" actId="1076"/>
          <ac:spMkLst>
            <pc:docMk/>
            <pc:sldMk cId="2668488753" sldId="261"/>
            <ac:spMk id="7" creationId="{404EBBA1-6316-2246-9038-D663A213E0A2}"/>
          </ac:spMkLst>
        </pc:spChg>
        <pc:spChg chg="add del mod">
          <ac:chgData name="Anthony Chu" userId="71e3cd89-04b3-4f91-b494-35b2b62f5de5" providerId="ADAL" clId="{A94972FF-AF8D-5A49-A90A-31B66664D601}" dt="2021-10-27T16:21:04.811" v="1722" actId="478"/>
          <ac:spMkLst>
            <pc:docMk/>
            <pc:sldMk cId="2668488753" sldId="261"/>
            <ac:spMk id="8" creationId="{2DDFD543-3780-6848-9505-886B9608677A}"/>
          </ac:spMkLst>
        </pc:spChg>
        <pc:spChg chg="add del mod">
          <ac:chgData name="Anthony Chu" userId="71e3cd89-04b3-4f91-b494-35b2b62f5de5" providerId="ADAL" clId="{A94972FF-AF8D-5A49-A90A-31B66664D601}" dt="2021-10-27T16:21:04.811" v="1722" actId="478"/>
          <ac:spMkLst>
            <pc:docMk/>
            <pc:sldMk cId="2668488753" sldId="261"/>
            <ac:spMk id="9" creationId="{A1B36C44-7199-884B-B421-CDC63D37268B}"/>
          </ac:spMkLst>
        </pc:spChg>
        <pc:spChg chg="add del mod">
          <ac:chgData name="Anthony Chu" userId="71e3cd89-04b3-4f91-b494-35b2b62f5de5" providerId="ADAL" clId="{A94972FF-AF8D-5A49-A90A-31B66664D601}" dt="2021-10-27T16:21:04.811" v="1722" actId="478"/>
          <ac:spMkLst>
            <pc:docMk/>
            <pc:sldMk cId="2668488753" sldId="261"/>
            <ac:spMk id="10" creationId="{874B946E-2763-B845-A4AB-234D95399836}"/>
          </ac:spMkLst>
        </pc:spChg>
        <pc:spChg chg="add mod">
          <ac:chgData name="Anthony Chu" userId="71e3cd89-04b3-4f91-b494-35b2b62f5de5" providerId="ADAL" clId="{A94972FF-AF8D-5A49-A90A-31B66664D601}" dt="2021-11-01T18:55:57.492" v="2311"/>
          <ac:spMkLst>
            <pc:docMk/>
            <pc:sldMk cId="2668488753" sldId="261"/>
            <ac:spMk id="11" creationId="{656DCD17-F0B9-AE4F-9C4D-D498612F455A}"/>
          </ac:spMkLst>
        </pc:spChg>
        <pc:spChg chg="add mod">
          <ac:chgData name="Anthony Chu" userId="71e3cd89-04b3-4f91-b494-35b2b62f5de5" providerId="ADAL" clId="{A94972FF-AF8D-5A49-A90A-31B66664D601}" dt="2021-10-27T16:22:59.960" v="1773" actId="1076"/>
          <ac:spMkLst>
            <pc:docMk/>
            <pc:sldMk cId="2668488753" sldId="261"/>
            <ac:spMk id="12" creationId="{4269E8CE-3FDA-E544-8936-5766403A5E79}"/>
          </ac:spMkLst>
        </pc:spChg>
        <pc:spChg chg="add del mod">
          <ac:chgData name="Anthony Chu" userId="71e3cd89-04b3-4f91-b494-35b2b62f5de5" providerId="ADAL" clId="{A94972FF-AF8D-5A49-A90A-31B66664D601}" dt="2021-10-27T16:22:56.353" v="1772" actId="478"/>
          <ac:spMkLst>
            <pc:docMk/>
            <pc:sldMk cId="2668488753" sldId="261"/>
            <ac:spMk id="13" creationId="{F9E6F589-98D6-DE4D-A469-13A14CAFAA9A}"/>
          </ac:spMkLst>
        </pc:spChg>
        <pc:spChg chg="add mod">
          <ac:chgData name="Anthony Chu" userId="71e3cd89-04b3-4f91-b494-35b2b62f5de5" providerId="ADAL" clId="{A94972FF-AF8D-5A49-A90A-31B66664D601}" dt="2021-10-27T16:23:49" v="1811" actId="20577"/>
          <ac:spMkLst>
            <pc:docMk/>
            <pc:sldMk cId="2668488753" sldId="261"/>
            <ac:spMk id="14" creationId="{D806CB9E-10B6-5540-A968-607D976A768D}"/>
          </ac:spMkLst>
        </pc:spChg>
        <pc:spChg chg="add mod">
          <ac:chgData name="Anthony Chu" userId="71e3cd89-04b3-4f91-b494-35b2b62f5de5" providerId="ADAL" clId="{A94972FF-AF8D-5A49-A90A-31B66664D601}" dt="2021-10-27T16:23:44.383" v="1798" actId="20577"/>
          <ac:spMkLst>
            <pc:docMk/>
            <pc:sldMk cId="2668488753" sldId="261"/>
            <ac:spMk id="15" creationId="{DB059523-25F0-C743-9DE8-49E53F7B7B7A}"/>
          </ac:spMkLst>
        </pc:spChg>
        <pc:spChg chg="add mod">
          <ac:chgData name="Anthony Chu" userId="71e3cd89-04b3-4f91-b494-35b2b62f5de5" providerId="ADAL" clId="{A94972FF-AF8D-5A49-A90A-31B66664D601}" dt="2021-10-27T16:24:18.186" v="1820" actId="1076"/>
          <ac:spMkLst>
            <pc:docMk/>
            <pc:sldMk cId="2668488753" sldId="261"/>
            <ac:spMk id="16" creationId="{F0C41C07-3175-9844-A3DC-92F0BB37D692}"/>
          </ac:spMkLst>
        </pc:spChg>
        <pc:spChg chg="add mod">
          <ac:chgData name="Anthony Chu" userId="71e3cd89-04b3-4f91-b494-35b2b62f5de5" providerId="ADAL" clId="{A94972FF-AF8D-5A49-A90A-31B66664D601}" dt="2021-10-27T16:24:43.926" v="1833" actId="1076"/>
          <ac:spMkLst>
            <pc:docMk/>
            <pc:sldMk cId="2668488753" sldId="261"/>
            <ac:spMk id="17" creationId="{0CFB5AA8-A2C0-5B41-AA94-CFB3DD98543C}"/>
          </ac:spMkLst>
        </pc:spChg>
      </pc:sldChg>
      <pc:sldChg chg="addSp delSp modSp mod ord modTransition modAnim">
        <pc:chgData name="Anthony Chu" userId="71e3cd89-04b3-4f91-b494-35b2b62f5de5" providerId="ADAL" clId="{A94972FF-AF8D-5A49-A90A-31B66664D601}" dt="2021-11-01T18:56:47.494" v="2313"/>
        <pc:sldMkLst>
          <pc:docMk/>
          <pc:sldMk cId="4113657981" sldId="262"/>
        </pc:sldMkLst>
        <pc:spChg chg="mod">
          <ac:chgData name="Anthony Chu" userId="71e3cd89-04b3-4f91-b494-35b2b62f5de5" providerId="ADAL" clId="{A94972FF-AF8D-5A49-A90A-31B66664D601}" dt="2021-10-27T15:57:49.504" v="1525" actId="113"/>
          <ac:spMkLst>
            <pc:docMk/>
            <pc:sldMk cId="4113657981" sldId="262"/>
            <ac:spMk id="2" creationId="{E150C0B0-ED21-4048-B32A-4023722F3F50}"/>
          </ac:spMkLst>
        </pc:spChg>
        <pc:spChg chg="mod">
          <ac:chgData name="Anthony Chu" userId="71e3cd89-04b3-4f91-b494-35b2b62f5de5" providerId="ADAL" clId="{A94972FF-AF8D-5A49-A90A-31B66664D601}" dt="2021-10-27T16:04:24.483" v="1624" actId="20577"/>
          <ac:spMkLst>
            <pc:docMk/>
            <pc:sldMk cId="4113657981" sldId="262"/>
            <ac:spMk id="3" creationId="{C7FBA468-3EB7-2947-9916-1F08AD82F950}"/>
          </ac:spMkLst>
        </pc:spChg>
        <pc:spChg chg="add del mod">
          <ac:chgData name="Anthony Chu" userId="71e3cd89-04b3-4f91-b494-35b2b62f5de5" providerId="ADAL" clId="{A94972FF-AF8D-5A49-A90A-31B66664D601}" dt="2021-10-27T00:34:00.565" v="935"/>
          <ac:spMkLst>
            <pc:docMk/>
            <pc:sldMk cId="4113657981" sldId="262"/>
            <ac:spMk id="4" creationId="{65F7EC35-A055-424C-A491-73950141EDA2}"/>
          </ac:spMkLst>
        </pc:spChg>
        <pc:spChg chg="add del mod">
          <ac:chgData name="Anthony Chu" userId="71e3cd89-04b3-4f91-b494-35b2b62f5de5" providerId="ADAL" clId="{A94972FF-AF8D-5A49-A90A-31B66664D601}" dt="2021-10-27T00:34:08.254" v="938"/>
          <ac:spMkLst>
            <pc:docMk/>
            <pc:sldMk cId="4113657981" sldId="262"/>
            <ac:spMk id="5" creationId="{2EA90FBF-5782-9148-B4A9-19DD7A3C29B7}"/>
          </ac:spMkLst>
        </pc:spChg>
        <pc:spChg chg="add mod">
          <ac:chgData name="Anthony Chu" userId="71e3cd89-04b3-4f91-b494-35b2b62f5de5" providerId="ADAL" clId="{A94972FF-AF8D-5A49-A90A-31B66664D601}" dt="2021-10-27T00:35:06.606" v="965" actId="14100"/>
          <ac:spMkLst>
            <pc:docMk/>
            <pc:sldMk cId="4113657981" sldId="262"/>
            <ac:spMk id="6" creationId="{44D8F4AB-E066-F340-84E2-19500DA60BAA}"/>
          </ac:spMkLst>
        </pc:spChg>
      </pc:sldChg>
      <pc:sldChg chg="modTransition">
        <pc:chgData name="Anthony Chu" userId="71e3cd89-04b3-4f91-b494-35b2b62f5de5" providerId="ADAL" clId="{A94972FF-AF8D-5A49-A90A-31B66664D601}" dt="2021-11-01T18:56:47.494" v="2313"/>
        <pc:sldMkLst>
          <pc:docMk/>
          <pc:sldMk cId="1138217056" sldId="263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1281430713" sldId="264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2700942184" sldId="265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714984656" sldId="266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2762594509" sldId="267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1716267179" sldId="268"/>
        </pc:sldMkLst>
      </pc:sldChg>
      <pc:sldChg chg="addSp modSp mod ord modTransition modShow modNotesTx">
        <pc:chgData name="Anthony Chu" userId="71e3cd89-04b3-4f91-b494-35b2b62f5de5" providerId="ADAL" clId="{A94972FF-AF8D-5A49-A90A-31B66664D601}" dt="2021-11-01T22:07:48.383" v="2982" actId="1076"/>
        <pc:sldMkLst>
          <pc:docMk/>
          <pc:sldMk cId="767973781" sldId="269"/>
        </pc:sldMkLst>
        <pc:spChg chg="add mod">
          <ac:chgData name="Anthony Chu" userId="71e3cd89-04b3-4f91-b494-35b2b62f5de5" providerId="ADAL" clId="{A94972FF-AF8D-5A49-A90A-31B66664D601}" dt="2021-11-01T22:07:48.383" v="2982" actId="1076"/>
          <ac:spMkLst>
            <pc:docMk/>
            <pc:sldMk cId="767973781" sldId="269"/>
            <ac:spMk id="3" creationId="{B4DCF147-D585-DC4E-B446-98FEAB82B35D}"/>
          </ac:spMkLst>
        </pc:spChg>
        <pc:picChg chg="mod">
          <ac:chgData name="Anthony Chu" userId="71e3cd89-04b3-4f91-b494-35b2b62f5de5" providerId="ADAL" clId="{A94972FF-AF8D-5A49-A90A-31B66664D601}" dt="2021-10-29T00:29:16.631" v="2278" actId="1076"/>
          <ac:picMkLst>
            <pc:docMk/>
            <pc:sldMk cId="767973781" sldId="269"/>
            <ac:picMk id="2" creationId="{93685E5E-2B14-9849-BEF0-1E753B7EF679}"/>
          </ac:picMkLst>
        </pc:picChg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1795166905" sldId="270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1552505949" sldId="271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3387637562" sldId="272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2402201920" sldId="273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2191142605" sldId="275"/>
        </pc:sldMkLst>
      </pc:sldChg>
      <pc:sldChg chg="mod modShow">
        <pc:chgData name="Anthony Chu" userId="71e3cd89-04b3-4f91-b494-35b2b62f5de5" providerId="ADAL" clId="{A94972FF-AF8D-5A49-A90A-31B66664D601}" dt="2021-10-27T16:06:26.196" v="1627" actId="729"/>
        <pc:sldMkLst>
          <pc:docMk/>
          <pc:sldMk cId="650461553" sldId="276"/>
        </pc:sldMkLst>
      </pc:sldChg>
      <pc:sldChg chg="modTransition">
        <pc:chgData name="Anthony Chu" userId="71e3cd89-04b3-4f91-b494-35b2b62f5de5" providerId="ADAL" clId="{A94972FF-AF8D-5A49-A90A-31B66664D601}" dt="2021-11-01T18:56:47.494" v="2313"/>
        <pc:sldMkLst>
          <pc:docMk/>
          <pc:sldMk cId="733066283" sldId="277"/>
        </pc:sldMkLst>
      </pc:sldChg>
      <pc:sldChg chg="addSp modSp add mod ord modTransition modNotesTx">
        <pc:chgData name="Anthony Chu" userId="71e3cd89-04b3-4f91-b494-35b2b62f5de5" providerId="ADAL" clId="{A94972FF-AF8D-5A49-A90A-31B66664D601}" dt="2021-11-02T18:09:50.392" v="2994" actId="14100"/>
        <pc:sldMkLst>
          <pc:docMk/>
          <pc:sldMk cId="3428177706" sldId="278"/>
        </pc:sldMkLst>
        <pc:spChg chg="mod">
          <ac:chgData name="Anthony Chu" userId="71e3cd89-04b3-4f91-b494-35b2b62f5de5" providerId="ADAL" clId="{A94972FF-AF8D-5A49-A90A-31B66664D601}" dt="2021-10-27T16:27:09.021" v="1851" actId="313"/>
          <ac:spMkLst>
            <pc:docMk/>
            <pc:sldMk cId="3428177706" sldId="278"/>
            <ac:spMk id="2" creationId="{5B5BBB90-B9FF-ED4A-9587-76C518C2BC9E}"/>
          </ac:spMkLst>
        </pc:spChg>
        <pc:picChg chg="add mod">
          <ac:chgData name="Anthony Chu" userId="71e3cd89-04b3-4f91-b494-35b2b62f5de5" providerId="ADAL" clId="{A94972FF-AF8D-5A49-A90A-31B66664D601}" dt="2021-10-27T16:09:26.212" v="1650" actId="1076"/>
          <ac:picMkLst>
            <pc:docMk/>
            <pc:sldMk cId="3428177706" sldId="278"/>
            <ac:picMk id="4" creationId="{6E36CD53-EEF1-424F-8E67-75C84A5E84DA}"/>
          </ac:picMkLst>
        </pc:picChg>
        <pc:picChg chg="mod">
          <ac:chgData name="Anthony Chu" userId="71e3cd89-04b3-4f91-b494-35b2b62f5de5" providerId="ADAL" clId="{A94972FF-AF8D-5A49-A90A-31B66664D601}" dt="2021-11-02T18:09:50.392" v="2994" actId="14100"/>
          <ac:picMkLst>
            <pc:docMk/>
            <pc:sldMk cId="3428177706" sldId="278"/>
            <ac:picMk id="7" creationId="{92976FA7-73C0-2448-B493-DBE6A4A80764}"/>
          </ac:picMkLst>
        </pc:picChg>
      </pc:sldChg>
      <pc:sldChg chg="addSp delSp modSp new mod modTransition">
        <pc:chgData name="Anthony Chu" userId="71e3cd89-04b3-4f91-b494-35b2b62f5de5" providerId="ADAL" clId="{A94972FF-AF8D-5A49-A90A-31B66664D601}" dt="2021-11-01T19:01:45.448" v="2731" actId="20577"/>
        <pc:sldMkLst>
          <pc:docMk/>
          <pc:sldMk cId="3064146288" sldId="279"/>
        </pc:sldMkLst>
        <pc:spChg chg="mod">
          <ac:chgData name="Anthony Chu" userId="71e3cd89-04b3-4f91-b494-35b2b62f5de5" providerId="ADAL" clId="{A94972FF-AF8D-5A49-A90A-31B66664D601}" dt="2021-10-27T00:33:42.288" v="931" actId="20577"/>
          <ac:spMkLst>
            <pc:docMk/>
            <pc:sldMk cId="3064146288" sldId="279"/>
            <ac:spMk id="2" creationId="{9F28D669-52A4-E14A-903E-D68E2DFB73DB}"/>
          </ac:spMkLst>
        </pc:spChg>
        <pc:spChg chg="add del mod">
          <ac:chgData name="Anthony Chu" userId="71e3cd89-04b3-4f91-b494-35b2b62f5de5" providerId="ADAL" clId="{A94972FF-AF8D-5A49-A90A-31B66664D601}" dt="2021-11-01T19:01:45.448" v="2731" actId="20577"/>
          <ac:spMkLst>
            <pc:docMk/>
            <pc:sldMk cId="3064146288" sldId="279"/>
            <ac:spMk id="3" creationId="{D2FCC7B7-2671-6E4F-B3D6-ED55CCEE3467}"/>
          </ac:spMkLst>
        </pc:spChg>
        <pc:picChg chg="add del mod ord">
          <ac:chgData name="Anthony Chu" userId="71e3cd89-04b3-4f91-b494-35b2b62f5de5" providerId="ADAL" clId="{A94972FF-AF8D-5A49-A90A-31B66664D601}" dt="2021-10-27T16:10:51.749" v="1654" actId="931"/>
          <ac:picMkLst>
            <pc:docMk/>
            <pc:sldMk cId="3064146288" sldId="279"/>
            <ac:picMk id="5" creationId="{61BAF5C7-3890-524D-B1E4-D2EE2E1E32B5}"/>
          </ac:picMkLst>
        </pc:picChg>
        <pc:picChg chg="add mod">
          <ac:chgData name="Anthony Chu" userId="71e3cd89-04b3-4f91-b494-35b2b62f5de5" providerId="ADAL" clId="{A94972FF-AF8D-5A49-A90A-31B66664D601}" dt="2021-10-27T16:11:56.286" v="1659" actId="1076"/>
          <ac:picMkLst>
            <pc:docMk/>
            <pc:sldMk cId="3064146288" sldId="279"/>
            <ac:picMk id="6" creationId="{91BD874A-4492-CD42-B048-C458889800DB}"/>
          </ac:picMkLst>
        </pc:picChg>
      </pc:sldChg>
      <pc:sldChg chg="new del">
        <pc:chgData name="Anthony Chu" userId="71e3cd89-04b3-4f91-b494-35b2b62f5de5" providerId="ADAL" clId="{A94972FF-AF8D-5A49-A90A-31B66664D601}" dt="2021-10-27T16:14:31.758" v="1663" actId="2696"/>
        <pc:sldMkLst>
          <pc:docMk/>
          <pc:sldMk cId="578093370" sldId="280"/>
        </pc:sldMkLst>
      </pc:sldChg>
      <pc:sldChg chg="modSp add del mod ord">
        <pc:chgData name="Anthony Chu" userId="71e3cd89-04b3-4f91-b494-35b2b62f5de5" providerId="ADAL" clId="{A94972FF-AF8D-5A49-A90A-31B66664D601}" dt="2021-10-31T05:43:39.751" v="2309" actId="2696"/>
        <pc:sldMkLst>
          <pc:docMk/>
          <pc:sldMk cId="4265620164" sldId="281"/>
        </pc:sldMkLst>
        <pc:spChg chg="mod">
          <ac:chgData name="Anthony Chu" userId="71e3cd89-04b3-4f91-b494-35b2b62f5de5" providerId="ADAL" clId="{A94972FF-AF8D-5A49-A90A-31B66664D601}" dt="2021-10-27T16:03:10.059" v="1607" actId="20577"/>
          <ac:spMkLst>
            <pc:docMk/>
            <pc:sldMk cId="4265620164" sldId="281"/>
            <ac:spMk id="2" creationId="{E150C0B0-ED21-4048-B32A-4023722F3F50}"/>
          </ac:spMkLst>
        </pc:spChg>
        <pc:spChg chg="mod">
          <ac:chgData name="Anthony Chu" userId="71e3cd89-04b3-4f91-b494-35b2b62f5de5" providerId="ADAL" clId="{A94972FF-AF8D-5A49-A90A-31B66664D601}" dt="2021-10-27T16:02:44.268" v="1578" actId="5793"/>
          <ac:spMkLst>
            <pc:docMk/>
            <pc:sldMk cId="4265620164" sldId="281"/>
            <ac:spMk id="3" creationId="{C7FBA468-3EB7-2947-9916-1F08AD82F950}"/>
          </ac:spMkLst>
        </pc:spChg>
        <pc:spChg chg="mod">
          <ac:chgData name="Anthony Chu" userId="71e3cd89-04b3-4f91-b494-35b2b62f5de5" providerId="ADAL" clId="{A94972FF-AF8D-5A49-A90A-31B66664D601}" dt="2021-10-27T16:01:59.163" v="1558" actId="14100"/>
          <ac:spMkLst>
            <pc:docMk/>
            <pc:sldMk cId="4265620164" sldId="281"/>
            <ac:spMk id="6" creationId="{44D8F4AB-E066-F340-84E2-19500DA60BAA}"/>
          </ac:spMkLst>
        </pc:spChg>
      </pc:sldChg>
      <pc:sldChg chg="add del ord">
        <pc:chgData name="Anthony Chu" userId="71e3cd89-04b3-4f91-b494-35b2b62f5de5" providerId="ADAL" clId="{A94972FF-AF8D-5A49-A90A-31B66664D601}" dt="2021-10-27T16:14:24.985" v="1662" actId="2696"/>
        <pc:sldMkLst>
          <pc:docMk/>
          <pc:sldMk cId="2675893095" sldId="282"/>
        </pc:sldMkLst>
      </pc:sldChg>
      <pc:sldChg chg="addSp modSp add mod ord modTransition modShow">
        <pc:chgData name="Anthony Chu" userId="71e3cd89-04b3-4f91-b494-35b2b62f5de5" providerId="ADAL" clId="{A94972FF-AF8D-5A49-A90A-31B66664D601}" dt="2021-11-01T18:56:47.494" v="2313"/>
        <pc:sldMkLst>
          <pc:docMk/>
          <pc:sldMk cId="2613168342" sldId="283"/>
        </pc:sldMkLst>
        <pc:spChg chg="add mod">
          <ac:chgData name="Anthony Chu" userId="71e3cd89-04b3-4f91-b494-35b2b62f5de5" providerId="ADAL" clId="{A94972FF-AF8D-5A49-A90A-31B66664D601}" dt="2021-10-27T16:08:22.853" v="1647" actId="1076"/>
          <ac:spMkLst>
            <pc:docMk/>
            <pc:sldMk cId="2613168342" sldId="283"/>
            <ac:spMk id="3" creationId="{23DBD1FE-7128-2B4D-A909-381A16E5810A}"/>
          </ac:spMkLst>
        </pc:spChg>
        <pc:picChg chg="mod">
          <ac:chgData name="Anthony Chu" userId="71e3cd89-04b3-4f91-b494-35b2b62f5de5" providerId="ADAL" clId="{A94972FF-AF8D-5A49-A90A-31B66664D601}" dt="2021-10-27T16:07:49.505" v="1641" actId="1076"/>
          <ac:picMkLst>
            <pc:docMk/>
            <pc:sldMk cId="2613168342" sldId="283"/>
            <ac:picMk id="2" creationId="{D0597831-665E-634E-B7D9-A6175A4C3473}"/>
          </ac:picMkLst>
        </pc:picChg>
      </pc:sldChg>
      <pc:sldChg chg="add del ord modNotesTx">
        <pc:chgData name="Anthony Chu" userId="71e3cd89-04b3-4f91-b494-35b2b62f5de5" providerId="ADAL" clId="{A94972FF-AF8D-5A49-A90A-31B66664D601}" dt="2021-10-29T00:28:00.267" v="2241" actId="2696"/>
        <pc:sldMkLst>
          <pc:docMk/>
          <pc:sldMk cId="1088940196" sldId="284"/>
        </pc:sldMkLst>
      </pc:sldChg>
      <pc:sldChg chg="addSp delSp modSp add mod modTransition modNotesTx">
        <pc:chgData name="Anthony Chu" userId="71e3cd89-04b3-4f91-b494-35b2b62f5de5" providerId="ADAL" clId="{A94972FF-AF8D-5A49-A90A-31B66664D601}" dt="2021-11-01T18:56:47.494" v="2313"/>
        <pc:sldMkLst>
          <pc:docMk/>
          <pc:sldMk cId="2922109936" sldId="285"/>
        </pc:sldMkLst>
        <pc:spChg chg="add mod">
          <ac:chgData name="Anthony Chu" userId="71e3cd89-04b3-4f91-b494-35b2b62f5de5" providerId="ADAL" clId="{A94972FF-AF8D-5A49-A90A-31B66664D601}" dt="2021-10-29T00:15:16.559" v="2015" actId="1076"/>
          <ac:spMkLst>
            <pc:docMk/>
            <pc:sldMk cId="2922109936" sldId="285"/>
            <ac:spMk id="3" creationId="{8D4C8ABF-076C-2140-B0DC-465C0FF25D09}"/>
          </ac:spMkLst>
        </pc:spChg>
        <pc:spChg chg="add del mod">
          <ac:chgData name="Anthony Chu" userId="71e3cd89-04b3-4f91-b494-35b2b62f5de5" providerId="ADAL" clId="{A94972FF-AF8D-5A49-A90A-31B66664D601}" dt="2021-10-29T00:15:59.812" v="2088" actId="255"/>
          <ac:spMkLst>
            <pc:docMk/>
            <pc:sldMk cId="2922109936" sldId="285"/>
            <ac:spMk id="11" creationId="{656DCD17-F0B9-AE4F-9C4D-D498612F455A}"/>
          </ac:spMkLst>
        </pc:spChg>
        <pc:spChg chg="add del mod">
          <ac:chgData name="Anthony Chu" userId="71e3cd89-04b3-4f91-b494-35b2b62f5de5" providerId="ADAL" clId="{A94972FF-AF8D-5A49-A90A-31B66664D601}" dt="2021-10-29T00:34:06.484" v="2308" actId="20577"/>
          <ac:spMkLst>
            <pc:docMk/>
            <pc:sldMk cId="2922109936" sldId="285"/>
            <ac:spMk id="14" creationId="{D806CB9E-10B6-5540-A968-607D976A768D}"/>
          </ac:spMkLst>
        </pc:spChg>
        <pc:spChg chg="add del mod">
          <ac:chgData name="Anthony Chu" userId="71e3cd89-04b3-4f91-b494-35b2b62f5de5" providerId="ADAL" clId="{A94972FF-AF8D-5A49-A90A-31B66664D601}" dt="2021-10-29T00:22:10.768" v="2136" actId="207"/>
          <ac:spMkLst>
            <pc:docMk/>
            <pc:sldMk cId="2922109936" sldId="285"/>
            <ac:spMk id="17" creationId="{0CFB5AA8-A2C0-5B41-AA94-CFB3DD98543C}"/>
          </ac:spMkLst>
        </pc:spChg>
        <pc:spChg chg="add del mod">
          <ac:chgData name="Anthony Chu" userId="71e3cd89-04b3-4f91-b494-35b2b62f5de5" providerId="ADAL" clId="{A94972FF-AF8D-5A49-A90A-31B66664D601}" dt="2021-10-29T00:15:15.324" v="2013"/>
          <ac:spMkLst>
            <pc:docMk/>
            <pc:sldMk cId="2922109936" sldId="285"/>
            <ac:spMk id="19" creationId="{1DDDC277-979D-F242-AEE4-84DAF260CABA}"/>
          </ac:spMkLst>
        </pc:spChg>
        <pc:spChg chg="add del mod">
          <ac:chgData name="Anthony Chu" userId="71e3cd89-04b3-4f91-b494-35b2b62f5de5" providerId="ADAL" clId="{A94972FF-AF8D-5A49-A90A-31B66664D601}" dt="2021-10-29T00:25:43.644" v="2144" actId="1037"/>
          <ac:spMkLst>
            <pc:docMk/>
            <pc:sldMk cId="2922109936" sldId="285"/>
            <ac:spMk id="20" creationId="{F850F649-50E7-C540-AAD6-9355BE7E7493}"/>
          </ac:spMkLst>
        </pc:spChg>
        <pc:picChg chg="add del mod">
          <ac:chgData name="Anthony Chu" userId="71e3cd89-04b3-4f91-b494-35b2b62f5de5" providerId="ADAL" clId="{A94972FF-AF8D-5A49-A90A-31B66664D601}" dt="2021-10-29T00:12:04.226" v="1908"/>
          <ac:picMkLst>
            <pc:docMk/>
            <pc:sldMk cId="2922109936" sldId="285"/>
            <ac:picMk id="13" creationId="{927DD60A-E85C-1043-9D89-C9ABBAA20D54}"/>
          </ac:picMkLst>
        </pc:picChg>
        <pc:picChg chg="add mod">
          <ac:chgData name="Anthony Chu" userId="71e3cd89-04b3-4f91-b494-35b2b62f5de5" providerId="ADAL" clId="{A94972FF-AF8D-5A49-A90A-31B66664D601}" dt="2021-10-29T00:13:51.795" v="1980" actId="1035"/>
          <ac:picMkLst>
            <pc:docMk/>
            <pc:sldMk cId="2922109936" sldId="285"/>
            <ac:picMk id="18" creationId="{9CB06B6D-3DED-3B46-9C9A-4B9E51670E78}"/>
          </ac:picMkLst>
        </pc:picChg>
      </pc:sldChg>
      <pc:sldChg chg="add">
        <pc:chgData name="Anthony Chu" userId="71e3cd89-04b3-4f91-b494-35b2b62f5de5" providerId="ADAL" clId="{A94972FF-AF8D-5A49-A90A-31B66664D601}" dt="2021-10-29T00:28:33.173" v="2242" actId="2890"/>
        <pc:sldMkLst>
          <pc:docMk/>
          <pc:sldMk cId="3068066877" sldId="286"/>
        </pc:sldMkLst>
      </pc:sldChg>
      <pc:sldMasterChg chg="modSldLayout">
        <pc:chgData name="Anthony Chu" userId="71e3cd89-04b3-4f91-b494-35b2b62f5de5" providerId="ADAL" clId="{A94972FF-AF8D-5A49-A90A-31B66664D601}" dt="2021-10-27T00:34:32.440" v="939" actId="20577"/>
        <pc:sldMasterMkLst>
          <pc:docMk/>
          <pc:sldMasterMk cId="2691677774" sldId="2147483688"/>
        </pc:sldMasterMkLst>
        <pc:sldLayoutChg chg="modSp">
          <pc:chgData name="Anthony Chu" userId="71e3cd89-04b3-4f91-b494-35b2b62f5de5" providerId="ADAL" clId="{A94972FF-AF8D-5A49-A90A-31B66664D601}" dt="2021-10-27T00:34:32.440" v="939" actId="20577"/>
          <pc:sldLayoutMkLst>
            <pc:docMk/>
            <pc:sldMasterMk cId="2691677774" sldId="2147483688"/>
            <pc:sldLayoutMk cId="3208961420" sldId="2147483698"/>
          </pc:sldLayoutMkLst>
          <pc:spChg chg="mod">
            <ac:chgData name="Anthony Chu" userId="71e3cd89-04b3-4f91-b494-35b2b62f5de5" providerId="ADAL" clId="{A94972FF-AF8D-5A49-A90A-31B66664D601}" dt="2021-10-27T00:34:32.440" v="939" actId="20577"/>
            <ac:spMkLst>
              <pc:docMk/>
              <pc:sldMasterMk cId="2691677774" sldId="2147483688"/>
              <pc:sldLayoutMk cId="3208961420" sldId="2147483698"/>
              <ac:spMk id="6" creationId="{E3D2D5C4-B844-114B-9697-42D21689D269}"/>
            </ac:spMkLst>
          </pc:spChg>
        </pc:sldLayoutChg>
      </pc:sldMasterChg>
    </pc:docChg>
  </pc:docChgLst>
  <pc:docChgLst>
    <pc:chgData name="Simona Cotin" userId="2fa3d894-8bf5-4106-9a4e-dd5cdbfe589c" providerId="ADAL" clId="{76F367F1-FE37-9442-8BB0-A1E6695BDC05}"/>
    <pc:docChg chg="undo custSel modSld">
      <pc:chgData name="Simona Cotin" userId="2fa3d894-8bf5-4106-9a4e-dd5cdbfe589c" providerId="ADAL" clId="{76F367F1-FE37-9442-8BB0-A1E6695BDC05}" dt="2021-11-02T13:25:23.641" v="161" actId="26606"/>
      <pc:docMkLst>
        <pc:docMk/>
      </pc:docMkLst>
      <pc:sldChg chg="addSp delSp modSp mod setBg setClrOvrMap modNotesTx">
        <pc:chgData name="Simona Cotin" userId="2fa3d894-8bf5-4106-9a4e-dd5cdbfe589c" providerId="ADAL" clId="{76F367F1-FE37-9442-8BB0-A1E6695BDC05}" dt="2021-11-02T13:25:23.641" v="161" actId="26606"/>
        <pc:sldMkLst>
          <pc:docMk/>
          <pc:sldMk cId="3428177706" sldId="278"/>
        </pc:sldMkLst>
        <pc:spChg chg="mod">
          <ac:chgData name="Simona Cotin" userId="2fa3d894-8bf5-4106-9a4e-dd5cdbfe589c" providerId="ADAL" clId="{76F367F1-FE37-9442-8BB0-A1E6695BDC05}" dt="2021-11-02T13:25:23.641" v="161" actId="26606"/>
          <ac:spMkLst>
            <pc:docMk/>
            <pc:sldMk cId="3428177706" sldId="278"/>
            <ac:spMk id="2" creationId="{5B5BBB90-B9FF-ED4A-9587-76C518C2BC9E}"/>
          </ac:spMkLst>
        </pc:spChg>
        <pc:spChg chg="del mod">
          <ac:chgData name="Simona Cotin" userId="2fa3d894-8bf5-4106-9a4e-dd5cdbfe589c" providerId="ADAL" clId="{76F367F1-FE37-9442-8BB0-A1E6695BDC05}" dt="2021-11-02T13:23:09.469" v="150" actId="478"/>
          <ac:spMkLst>
            <pc:docMk/>
            <pc:sldMk cId="3428177706" sldId="278"/>
            <ac:spMk id="3" creationId="{395CC549-1EA2-8B4A-ADC1-C00428D83849}"/>
          </ac:spMkLst>
        </pc:spChg>
        <pc:spChg chg="add del mod">
          <ac:chgData name="Simona Cotin" userId="2fa3d894-8bf5-4106-9a4e-dd5cdbfe589c" providerId="ADAL" clId="{76F367F1-FE37-9442-8BB0-A1E6695BDC05}" dt="2021-11-02T13:23:19.279" v="151" actId="478"/>
          <ac:spMkLst>
            <pc:docMk/>
            <pc:sldMk cId="3428177706" sldId="278"/>
            <ac:spMk id="6" creationId="{EB3CFB3E-A32C-6B46-9F60-F8772B092145}"/>
          </ac:spMkLst>
        </pc:spChg>
        <pc:spChg chg="add del">
          <ac:chgData name="Simona Cotin" userId="2fa3d894-8bf5-4106-9a4e-dd5cdbfe589c" providerId="ADAL" clId="{76F367F1-FE37-9442-8BB0-A1E6695BDC05}" dt="2021-11-02T13:25:09.553" v="154" actId="26606"/>
          <ac:spMkLst>
            <pc:docMk/>
            <pc:sldMk cId="3428177706" sldId="278"/>
            <ac:spMk id="12" creationId="{1C4FDBE2-32F7-4AC4-A40C-C51C65B1D474}"/>
          </ac:spMkLst>
        </pc:spChg>
        <pc:spChg chg="add del">
          <ac:chgData name="Simona Cotin" userId="2fa3d894-8bf5-4106-9a4e-dd5cdbfe589c" providerId="ADAL" clId="{76F367F1-FE37-9442-8BB0-A1E6695BDC05}" dt="2021-11-02T13:25:09.553" v="154" actId="26606"/>
          <ac:spMkLst>
            <pc:docMk/>
            <pc:sldMk cId="3428177706" sldId="278"/>
            <ac:spMk id="14" creationId="{E2B33195-5BCA-4BB7-A82D-6739522687DD}"/>
          </ac:spMkLst>
        </pc:spChg>
        <pc:spChg chg="add del">
          <ac:chgData name="Simona Cotin" userId="2fa3d894-8bf5-4106-9a4e-dd5cdbfe589c" providerId="ADAL" clId="{76F367F1-FE37-9442-8BB0-A1E6695BDC05}" dt="2021-11-02T13:25:09.553" v="154" actId="26606"/>
          <ac:spMkLst>
            <pc:docMk/>
            <pc:sldMk cId="3428177706" sldId="278"/>
            <ac:spMk id="16" creationId="{CF8AD9F3-9AF6-494F-83A3-2F677563935C}"/>
          </ac:spMkLst>
        </pc:spChg>
        <pc:spChg chg="add del">
          <ac:chgData name="Simona Cotin" userId="2fa3d894-8bf5-4106-9a4e-dd5cdbfe589c" providerId="ADAL" clId="{76F367F1-FE37-9442-8BB0-A1E6695BDC05}" dt="2021-11-02T13:25:09.553" v="154" actId="26606"/>
          <ac:spMkLst>
            <pc:docMk/>
            <pc:sldMk cId="3428177706" sldId="278"/>
            <ac:spMk id="18" creationId="{11156773-3FB3-46D9-9F87-821287404830}"/>
          </ac:spMkLst>
        </pc:spChg>
        <pc:spChg chg="add del">
          <ac:chgData name="Simona Cotin" userId="2fa3d894-8bf5-4106-9a4e-dd5cdbfe589c" providerId="ADAL" clId="{76F367F1-FE37-9442-8BB0-A1E6695BDC05}" dt="2021-11-02T13:25:09.553" v="154" actId="26606"/>
          <ac:spMkLst>
            <pc:docMk/>
            <pc:sldMk cId="3428177706" sldId="278"/>
            <ac:spMk id="20" creationId="{E8EA24D0-C854-4AA8-B8FD-D252660D8840}"/>
          </ac:spMkLst>
        </pc:spChg>
        <pc:spChg chg="add del">
          <ac:chgData name="Simona Cotin" userId="2fa3d894-8bf5-4106-9a4e-dd5cdbfe589c" providerId="ADAL" clId="{76F367F1-FE37-9442-8BB0-A1E6695BDC05}" dt="2021-11-02T13:25:11.322" v="156" actId="26606"/>
          <ac:spMkLst>
            <pc:docMk/>
            <pc:sldMk cId="3428177706" sldId="278"/>
            <ac:spMk id="22" creationId="{2151139A-886F-4B97-8815-729AD3831BBD}"/>
          </ac:spMkLst>
        </pc:spChg>
        <pc:spChg chg="add del">
          <ac:chgData name="Simona Cotin" userId="2fa3d894-8bf5-4106-9a4e-dd5cdbfe589c" providerId="ADAL" clId="{76F367F1-FE37-9442-8BB0-A1E6695BDC05}" dt="2021-11-02T13:25:11.322" v="156" actId="26606"/>
          <ac:spMkLst>
            <pc:docMk/>
            <pc:sldMk cId="3428177706" sldId="278"/>
            <ac:spMk id="23" creationId="{AB5E08C4-8CDD-4623-A5B8-E998C6DEE3B7}"/>
          </ac:spMkLst>
        </pc:spChg>
        <pc:spChg chg="add del">
          <ac:chgData name="Simona Cotin" userId="2fa3d894-8bf5-4106-9a4e-dd5cdbfe589c" providerId="ADAL" clId="{76F367F1-FE37-9442-8BB0-A1E6695BDC05}" dt="2021-11-02T13:25:11.322" v="156" actId="26606"/>
          <ac:spMkLst>
            <pc:docMk/>
            <pc:sldMk cId="3428177706" sldId="278"/>
            <ac:spMk id="24" creationId="{15F33878-D502-4FFA-8ACE-F2AECDB2A23F}"/>
          </ac:spMkLst>
        </pc:spChg>
        <pc:spChg chg="add del">
          <ac:chgData name="Simona Cotin" userId="2fa3d894-8bf5-4106-9a4e-dd5cdbfe589c" providerId="ADAL" clId="{76F367F1-FE37-9442-8BB0-A1E6695BDC05}" dt="2021-11-02T13:25:11.322" v="156" actId="26606"/>
          <ac:spMkLst>
            <pc:docMk/>
            <pc:sldMk cId="3428177706" sldId="278"/>
            <ac:spMk id="25" creationId="{D3539FEE-81D3-4406-802E-60B20B16F4F6}"/>
          </ac:spMkLst>
        </pc:spChg>
        <pc:spChg chg="add del">
          <ac:chgData name="Simona Cotin" userId="2fa3d894-8bf5-4106-9a4e-dd5cdbfe589c" providerId="ADAL" clId="{76F367F1-FE37-9442-8BB0-A1E6695BDC05}" dt="2021-11-02T13:25:11.322" v="156" actId="26606"/>
          <ac:spMkLst>
            <pc:docMk/>
            <pc:sldMk cId="3428177706" sldId="278"/>
            <ac:spMk id="26" creationId="{DC701763-729E-462F-A5A8-E0DEFEB1E2E4}"/>
          </ac:spMkLst>
        </pc:spChg>
        <pc:spChg chg="add del">
          <ac:chgData name="Simona Cotin" userId="2fa3d894-8bf5-4106-9a4e-dd5cdbfe589c" providerId="ADAL" clId="{76F367F1-FE37-9442-8BB0-A1E6695BDC05}" dt="2021-11-02T13:25:12.885" v="158" actId="26606"/>
          <ac:spMkLst>
            <pc:docMk/>
            <pc:sldMk cId="3428177706" sldId="278"/>
            <ac:spMk id="37" creationId="{7316481C-0A49-4796-812B-0D64F063B720}"/>
          </ac:spMkLst>
        </pc:spChg>
        <pc:spChg chg="add del">
          <ac:chgData name="Simona Cotin" userId="2fa3d894-8bf5-4106-9a4e-dd5cdbfe589c" providerId="ADAL" clId="{76F367F1-FE37-9442-8BB0-A1E6695BDC05}" dt="2021-11-02T13:25:12.885" v="158" actId="26606"/>
          <ac:spMkLst>
            <pc:docMk/>
            <pc:sldMk cId="3428177706" sldId="278"/>
            <ac:spMk id="38" creationId="{D9F5512A-48E1-4C07-B75E-3CCC517B6804}"/>
          </ac:spMkLst>
        </pc:spChg>
        <pc:spChg chg="add del">
          <ac:chgData name="Simona Cotin" userId="2fa3d894-8bf5-4106-9a4e-dd5cdbfe589c" providerId="ADAL" clId="{76F367F1-FE37-9442-8BB0-A1E6695BDC05}" dt="2021-11-02T13:25:12.885" v="158" actId="26606"/>
          <ac:spMkLst>
            <pc:docMk/>
            <pc:sldMk cId="3428177706" sldId="278"/>
            <ac:spMk id="39" creationId="{A5271697-90F1-4A23-8EF2-0179F2EAFACB}"/>
          </ac:spMkLst>
        </pc:spChg>
        <pc:spChg chg="add del">
          <ac:chgData name="Simona Cotin" userId="2fa3d894-8bf5-4106-9a4e-dd5cdbfe589c" providerId="ADAL" clId="{76F367F1-FE37-9442-8BB0-A1E6695BDC05}" dt="2021-11-02T13:25:23.636" v="160" actId="26606"/>
          <ac:spMkLst>
            <pc:docMk/>
            <pc:sldMk cId="3428177706" sldId="278"/>
            <ac:spMk id="49" creationId="{0DE6A193-4755-479A-BC6F-A7EBCA73BE1A}"/>
          </ac:spMkLst>
        </pc:spChg>
        <pc:spChg chg="add del">
          <ac:chgData name="Simona Cotin" userId="2fa3d894-8bf5-4106-9a4e-dd5cdbfe589c" providerId="ADAL" clId="{76F367F1-FE37-9442-8BB0-A1E6695BDC05}" dt="2021-11-02T13:25:23.636" v="160" actId="26606"/>
          <ac:spMkLst>
            <pc:docMk/>
            <pc:sldMk cId="3428177706" sldId="278"/>
            <ac:spMk id="50" creationId="{5A55B759-31A7-423C-9BC2-A8BC09FE98B9}"/>
          </ac:spMkLst>
        </pc:spChg>
        <pc:spChg chg="add del">
          <ac:chgData name="Simona Cotin" userId="2fa3d894-8bf5-4106-9a4e-dd5cdbfe589c" providerId="ADAL" clId="{76F367F1-FE37-9442-8BB0-A1E6695BDC05}" dt="2021-11-02T13:25:23.636" v="160" actId="26606"/>
          <ac:spMkLst>
            <pc:docMk/>
            <pc:sldMk cId="3428177706" sldId="278"/>
            <ac:spMk id="51" creationId="{617D17FB-975C-487E-8519-38E547609E33}"/>
          </ac:spMkLst>
        </pc:spChg>
        <pc:grpChg chg="add del">
          <ac:chgData name="Simona Cotin" userId="2fa3d894-8bf5-4106-9a4e-dd5cdbfe589c" providerId="ADAL" clId="{76F367F1-FE37-9442-8BB0-A1E6695BDC05}" dt="2021-11-02T13:25:12.885" v="158" actId="26606"/>
          <ac:grpSpMkLst>
            <pc:docMk/>
            <pc:sldMk cId="3428177706" sldId="278"/>
            <ac:grpSpMk id="40" creationId="{0924561D-756D-410B-973A-E68C2552C20C}"/>
          </ac:grpSpMkLst>
        </pc:grpChg>
        <pc:picChg chg="mod ord">
          <ac:chgData name="Simona Cotin" userId="2fa3d894-8bf5-4106-9a4e-dd5cdbfe589c" providerId="ADAL" clId="{76F367F1-FE37-9442-8BB0-A1E6695BDC05}" dt="2021-11-02T13:25:23.641" v="161" actId="26606"/>
          <ac:picMkLst>
            <pc:docMk/>
            <pc:sldMk cId="3428177706" sldId="278"/>
            <ac:picMk id="4" creationId="{6E36CD53-EEF1-424F-8E67-75C84A5E84DA}"/>
          </ac:picMkLst>
        </pc:picChg>
        <pc:picChg chg="add mod">
          <ac:chgData name="Simona Cotin" userId="2fa3d894-8bf5-4106-9a4e-dd5cdbfe589c" providerId="ADAL" clId="{76F367F1-FE37-9442-8BB0-A1E6695BDC05}" dt="2021-11-02T13:25:23.641" v="161" actId="26606"/>
          <ac:picMkLst>
            <pc:docMk/>
            <pc:sldMk cId="3428177706" sldId="278"/>
            <ac:picMk id="7" creationId="{92976FA7-73C0-2448-B493-DBE6A4A80764}"/>
          </ac:picMkLst>
        </pc:picChg>
        <pc:cxnChg chg="add">
          <ac:chgData name="Simona Cotin" userId="2fa3d894-8bf5-4106-9a4e-dd5cdbfe589c" providerId="ADAL" clId="{76F367F1-FE37-9442-8BB0-A1E6695BDC05}" dt="2021-11-02T13:25:23.641" v="161" actId="26606"/>
          <ac:cxnSpMkLst>
            <pc:docMk/>
            <pc:sldMk cId="3428177706" sldId="278"/>
            <ac:cxnSpMk id="53" creationId="{3D83F26F-C55B-4A92-9AFF-4894D14E27C5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4_A1C821E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2F_9CF62AE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21_BEE065D9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Quick intro to Blazor WebAssembly. It’s covered in other sessions so we just need to spend a few moments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What’s the </a:t>
            </a:r>
            <a:r>
              <a:rPr lang="en-US" err="1"/>
              <a:t>Jamstack</a:t>
            </a:r>
            <a:endParaRPr lang="en-US"/>
          </a:p>
          <a:p>
            <a:r>
              <a:rPr lang="en-US"/>
              <a:t>Benefits for running Blazor in this architecture</a:t>
            </a:r>
          </a:p>
          <a:p>
            <a:r>
              <a:rPr lang="en-US"/>
              <a:t>Encompasses a set of architectural decisions and best practices centered around building blazing fast, secure and resilient applications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22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ways of hosting Blazor WebAssembly:</a:t>
            </a:r>
          </a:p>
          <a:p>
            <a:pPr marL="171450" indent="-171450">
              <a:buFontTx/>
              <a:buChar char="-"/>
            </a:pPr>
            <a:r>
              <a:rPr lang="en-US"/>
              <a:t>Hosted: Served from an ASP.NET application</a:t>
            </a:r>
          </a:p>
          <a:p>
            <a:pPr marL="628650" lvl="1" indent="-171450">
              <a:buFontTx/>
              <a:buChar char="-"/>
            </a:pPr>
            <a:r>
              <a:rPr lang="en-US"/>
              <a:t>APIs hosted in ASP.NET</a:t>
            </a:r>
          </a:p>
          <a:p>
            <a:pPr marL="171450" indent="-171450">
              <a:buFontTx/>
              <a:buChar char="-"/>
            </a:pPr>
            <a:r>
              <a:rPr lang="en-US"/>
              <a:t>Standalone: Served as static files</a:t>
            </a:r>
          </a:p>
          <a:p>
            <a:pPr marL="628650" lvl="1" indent="-171450">
              <a:buFontTx/>
              <a:buChar char="-"/>
            </a:pPr>
            <a:r>
              <a:rPr lang="en-US"/>
              <a:t>Call APIs anywhere</a:t>
            </a:r>
          </a:p>
          <a:p>
            <a:pPr marL="628650" lvl="1" indent="-171450">
              <a:buFontTx/>
              <a:buChar char="-"/>
            </a:pPr>
            <a:r>
              <a:rPr lang="en-US"/>
              <a:t>Serverless functions work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6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08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39.svg"/><Relationship Id="rId5" Type="http://schemas.openxmlformats.org/officeDocument/2006/relationships/image" Target="../media/image35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.svg"/><Relationship Id="rId3" Type="http://schemas.openxmlformats.org/officeDocument/2006/relationships/image" Target="../media/image47.svg"/><Relationship Id="rId7" Type="http://schemas.openxmlformats.org/officeDocument/2006/relationships/image" Target="../media/image9.svg"/><Relationship Id="rId12" Type="http://schemas.openxmlformats.org/officeDocument/2006/relationships/image" Target="../media/image3.png"/><Relationship Id="rId17" Type="http://schemas.openxmlformats.org/officeDocument/2006/relationships/image" Target="../media/image57.svg"/><Relationship Id="rId2" Type="http://schemas.openxmlformats.org/officeDocument/2006/relationships/image" Target="../media/image46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DCF147-D585-DC4E-B446-98FEAB82B35D}"/>
              </a:ext>
            </a:extLst>
          </p:cNvPr>
          <p:cNvSpPr txBox="1"/>
          <p:nvPr/>
        </p:nvSpPr>
        <p:spPr>
          <a:xfrm>
            <a:off x="2606230" y="2501461"/>
            <a:ext cx="69795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err="1"/>
              <a:t>aka.ms</a:t>
            </a:r>
            <a:r>
              <a:rPr lang="en-US" sz="6600"/>
              <a:t>/</a:t>
            </a:r>
            <a:r>
              <a:rPr lang="en-US" sz="6600" b="1"/>
              <a:t>SWA-Blazor</a:t>
            </a:r>
          </a:p>
        </p:txBody>
      </p:sp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6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Full-stack .NET</a:t>
            </a:r>
            <a:br>
              <a:rPr lang="en-US" b="1"/>
            </a:br>
            <a:r>
              <a:rPr lang="en-US" sz="4000" b="1"/>
              <a:t>with Blazor WebAssembly </a:t>
            </a:r>
            <a:br>
              <a:rPr lang="en-US" sz="4000" b="1"/>
            </a:br>
            <a:r>
              <a:rPr lang="en-US" sz="4000" b="1"/>
              <a:t>and Azure Static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61467"/>
            <a:ext cx="3071283" cy="1128183"/>
          </a:xfrm>
        </p:spPr>
        <p:txBody>
          <a:bodyPr/>
          <a:lstStyle/>
          <a:p>
            <a:pPr>
              <a:tabLst>
                <a:tab pos="1992313" algn="l"/>
              </a:tabLst>
            </a:pPr>
            <a:r>
              <a:rPr lang="en-US" b="1"/>
              <a:t>Simona </a:t>
            </a:r>
            <a:r>
              <a:rPr lang="en-US" b="1" err="1"/>
              <a:t>Cotin</a:t>
            </a:r>
            <a:endParaRPr lang="en-US" b="1"/>
          </a:p>
          <a:p>
            <a:pPr>
              <a:tabLst>
                <a:tab pos="1992313" algn="l"/>
              </a:tabLst>
            </a:pPr>
            <a:r>
              <a:rPr lang="en-US" sz="1800"/>
              <a:t>@</a:t>
            </a:r>
            <a:r>
              <a:rPr lang="en-US" sz="1800" err="1"/>
              <a:t>simona_cotin</a:t>
            </a:r>
            <a:endParaRPr lang="en-US" sz="18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16B1EB-E183-D543-BEB7-4FE5D7103C17}"/>
              </a:ext>
            </a:extLst>
          </p:cNvPr>
          <p:cNvSpPr txBox="1">
            <a:spLocks/>
          </p:cNvSpPr>
          <p:nvPr/>
        </p:nvSpPr>
        <p:spPr>
          <a:xfrm>
            <a:off x="3903133" y="4961466"/>
            <a:ext cx="3071283" cy="112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992313" algn="l"/>
              </a:tabLst>
            </a:pPr>
            <a:r>
              <a:rPr lang="en-US" b="1"/>
              <a:t>Anthony Chu</a:t>
            </a:r>
          </a:p>
          <a:p>
            <a:pPr>
              <a:tabLst>
                <a:tab pos="1992313" algn="l"/>
              </a:tabLst>
            </a:pPr>
            <a:r>
              <a:rPr lang="en-US" sz="1800"/>
              <a:t>@</a:t>
            </a:r>
            <a:r>
              <a:rPr lang="en-US" sz="1800" err="1"/>
              <a:t>nthonyChu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Blazor WebAssembly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Full-featured frontend framework</a:t>
            </a:r>
          </a:p>
          <a:p>
            <a:pPr>
              <a:spcAft>
                <a:spcPts val="1200"/>
              </a:spcAft>
            </a:pPr>
            <a:r>
              <a:rPr lang="en-US"/>
              <a:t>Run .NET in the browser</a:t>
            </a:r>
          </a:p>
          <a:p>
            <a:pPr>
              <a:spcAft>
                <a:spcPts val="1200"/>
              </a:spcAft>
            </a:pPr>
            <a:r>
              <a:rPr lang="en-US"/>
              <a:t>Share .NET code between frontend and backend</a:t>
            </a:r>
          </a:p>
          <a:p>
            <a:pPr>
              <a:spcAft>
                <a:spcPts val="1200"/>
              </a:spcAft>
            </a:pPr>
            <a:r>
              <a:rPr lang="en-US"/>
              <a:t>JavaScript 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“</a:t>
            </a:r>
            <a:r>
              <a:rPr lang="en-US" sz="6000" strike="sngStrike">
                <a:solidFill>
                  <a:schemeClr val="tx1"/>
                </a:solidFill>
                <a:latin typeface="+mj-lt"/>
                <a:ea typeface="+mj-ea"/>
                <a:cs typeface="+mj-cs"/>
              </a:rPr>
              <a:t>J</a:t>
            </a:r>
            <a:r>
              <a:rPr lang="en-US" sz="60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amstack”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76FA7-73C0-2448-B493-DBE6A4A80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1611040"/>
            <a:ext cx="5468645" cy="1408176"/>
          </a:xfrm>
          <a:prstGeom prst="rect">
            <a:avLst/>
          </a:prstGeom>
        </p:spPr>
      </p:pic>
      <p:cxnSp>
        <p:nvCxnSpPr>
          <p:cNvPr id="53" name="Straight Connector 1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6E36CD53-EEF1-424F-8E67-75C84A5E8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4031" y="321735"/>
            <a:ext cx="4033650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77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Hosting Blazor WebAssembly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73C947-F716-484F-8AD4-352FAD3D93B2}"/>
              </a:ext>
            </a:extLst>
          </p:cNvPr>
          <p:cNvSpPr/>
          <p:nvPr/>
        </p:nvSpPr>
        <p:spPr>
          <a:xfrm>
            <a:off x="956441" y="2123089"/>
            <a:ext cx="4508938" cy="3205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ASP.NET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F63E4B-3B54-5243-B499-E512E8255BC7}"/>
              </a:ext>
            </a:extLst>
          </p:cNvPr>
          <p:cNvSpPr/>
          <p:nvPr/>
        </p:nvSpPr>
        <p:spPr>
          <a:xfrm>
            <a:off x="1376855" y="2869324"/>
            <a:ext cx="1650125" cy="154502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Blazor WebAssembly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4EBBA1-6316-2246-9038-D663A213E0A2}"/>
              </a:ext>
            </a:extLst>
          </p:cNvPr>
          <p:cNvSpPr/>
          <p:nvPr/>
        </p:nvSpPr>
        <p:spPr>
          <a:xfrm>
            <a:off x="3384330" y="2869324"/>
            <a:ext cx="1650125" cy="154502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6DCD17-F0B9-AE4F-9C4D-D498612F455A}"/>
              </a:ext>
            </a:extLst>
          </p:cNvPr>
          <p:cNvSpPr/>
          <p:nvPr/>
        </p:nvSpPr>
        <p:spPr>
          <a:xfrm>
            <a:off x="6521669" y="2123089"/>
            <a:ext cx="2070539" cy="3205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>
                <a:solidFill>
                  <a:srgbClr val="FFFFFF"/>
                </a:solidFill>
              </a:rPr>
              <a:t>Globally distributed hosting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69E8CE-3FDA-E544-8936-5766403A5E79}"/>
              </a:ext>
            </a:extLst>
          </p:cNvPr>
          <p:cNvSpPr/>
          <p:nvPr/>
        </p:nvSpPr>
        <p:spPr>
          <a:xfrm>
            <a:off x="6731875" y="2869324"/>
            <a:ext cx="1650125" cy="154502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Blazor WebAssembly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06CB9E-10B6-5540-A968-607D976A768D}"/>
              </a:ext>
            </a:extLst>
          </p:cNvPr>
          <p:cNvSpPr/>
          <p:nvPr/>
        </p:nvSpPr>
        <p:spPr>
          <a:xfrm>
            <a:off x="8902262" y="2123089"/>
            <a:ext cx="2070539" cy="3205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Microservices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B059523-25F0-C743-9DE8-49E53F7B7B7A}"/>
              </a:ext>
            </a:extLst>
          </p:cNvPr>
          <p:cNvSpPr/>
          <p:nvPr/>
        </p:nvSpPr>
        <p:spPr>
          <a:xfrm>
            <a:off x="9112468" y="2869324"/>
            <a:ext cx="1650125" cy="154502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41C07-3175-9844-A3DC-92F0BB37D692}"/>
              </a:ext>
            </a:extLst>
          </p:cNvPr>
          <p:cNvSpPr txBox="1"/>
          <p:nvPr/>
        </p:nvSpPr>
        <p:spPr>
          <a:xfrm>
            <a:off x="2601608" y="555175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Hosted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FB5AA8-A2C0-5B41-AA94-CFB3DD98543C}"/>
              </a:ext>
            </a:extLst>
          </p:cNvPr>
          <p:cNvSpPr txBox="1"/>
          <p:nvPr/>
        </p:nvSpPr>
        <p:spPr>
          <a:xfrm>
            <a:off x="7841015" y="5551759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850F649-50E7-C540-AAD6-9355BE7E7493}"/>
              </a:ext>
            </a:extLst>
          </p:cNvPr>
          <p:cNvSpPr/>
          <p:nvPr/>
        </p:nvSpPr>
        <p:spPr>
          <a:xfrm>
            <a:off x="5990896" y="1646133"/>
            <a:ext cx="5486400" cy="4668070"/>
          </a:xfrm>
          <a:prstGeom prst="roundRect">
            <a:avLst/>
          </a:prstGeom>
          <a:noFill/>
          <a:ln w="4445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Hosting Blazor WebAssembly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73C947-F716-484F-8AD4-352FAD3D93B2}"/>
              </a:ext>
            </a:extLst>
          </p:cNvPr>
          <p:cNvSpPr/>
          <p:nvPr/>
        </p:nvSpPr>
        <p:spPr>
          <a:xfrm>
            <a:off x="956441" y="2123089"/>
            <a:ext cx="4508938" cy="3205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ASP.NET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F63E4B-3B54-5243-B499-E512E8255BC7}"/>
              </a:ext>
            </a:extLst>
          </p:cNvPr>
          <p:cNvSpPr/>
          <p:nvPr/>
        </p:nvSpPr>
        <p:spPr>
          <a:xfrm>
            <a:off x="1376855" y="2869324"/>
            <a:ext cx="1650125" cy="154502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Blazor WebAssembly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4EBBA1-6316-2246-9038-D663A213E0A2}"/>
              </a:ext>
            </a:extLst>
          </p:cNvPr>
          <p:cNvSpPr/>
          <p:nvPr/>
        </p:nvSpPr>
        <p:spPr>
          <a:xfrm>
            <a:off x="3384330" y="2869324"/>
            <a:ext cx="1650125" cy="154502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6DCD17-F0B9-AE4F-9C4D-D498612F455A}"/>
              </a:ext>
            </a:extLst>
          </p:cNvPr>
          <p:cNvSpPr/>
          <p:nvPr/>
        </p:nvSpPr>
        <p:spPr>
          <a:xfrm>
            <a:off x="6521669" y="2123089"/>
            <a:ext cx="2070539" cy="3205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/>
              <a:t>Globally distributed hosting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69E8CE-3FDA-E544-8936-5766403A5E79}"/>
              </a:ext>
            </a:extLst>
          </p:cNvPr>
          <p:cNvSpPr/>
          <p:nvPr/>
        </p:nvSpPr>
        <p:spPr>
          <a:xfrm>
            <a:off x="6731875" y="2869324"/>
            <a:ext cx="1650125" cy="154502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Blazor WebAssembly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06CB9E-10B6-5540-A968-607D976A768D}"/>
              </a:ext>
            </a:extLst>
          </p:cNvPr>
          <p:cNvSpPr/>
          <p:nvPr/>
        </p:nvSpPr>
        <p:spPr>
          <a:xfrm>
            <a:off x="8902262" y="2123089"/>
            <a:ext cx="2070539" cy="3205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/>
              <a:t>Serverless</a:t>
            </a:r>
          </a:p>
          <a:p>
            <a:pPr algn="ctr"/>
            <a:r>
              <a:rPr lang="en-US" sz="1600"/>
              <a:t>functions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B059523-25F0-C743-9DE8-49E53F7B7B7A}"/>
              </a:ext>
            </a:extLst>
          </p:cNvPr>
          <p:cNvSpPr/>
          <p:nvPr/>
        </p:nvSpPr>
        <p:spPr>
          <a:xfrm>
            <a:off x="9112468" y="2869324"/>
            <a:ext cx="1650125" cy="154502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41C07-3175-9844-A3DC-92F0BB37D692}"/>
              </a:ext>
            </a:extLst>
          </p:cNvPr>
          <p:cNvSpPr txBox="1"/>
          <p:nvPr/>
        </p:nvSpPr>
        <p:spPr>
          <a:xfrm>
            <a:off x="2601608" y="555175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Hosted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FB5AA8-A2C0-5B41-AA94-CFB3DD98543C}"/>
              </a:ext>
            </a:extLst>
          </p:cNvPr>
          <p:cNvSpPr txBox="1"/>
          <p:nvPr/>
        </p:nvSpPr>
        <p:spPr>
          <a:xfrm>
            <a:off x="7394330" y="555175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Azure Static Web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C8ABF-076C-2140-B0DC-465C0FF25D09}"/>
              </a:ext>
            </a:extLst>
          </p:cNvPr>
          <p:cNvSpPr/>
          <p:nvPr/>
        </p:nvSpPr>
        <p:spPr>
          <a:xfrm>
            <a:off x="609600" y="1690688"/>
            <a:ext cx="5349766" cy="4668071"/>
          </a:xfrm>
          <a:prstGeom prst="rect">
            <a:avLst/>
          </a:prstGeom>
          <a:solidFill>
            <a:schemeClr val="bg1">
              <a:alpha val="512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CB06B6D-3DED-3B46-9C9A-4B9E5167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0088" y="5539772"/>
            <a:ext cx="523220" cy="5232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221099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D669-52A4-E14A-903E-D68E2DFB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Static Web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C7B7-2671-6E4F-B3D6-ED55CCEE3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Globally-distributed hosting</a:t>
            </a:r>
          </a:p>
          <a:p>
            <a:pPr>
              <a:spcAft>
                <a:spcPts val="1200"/>
              </a:spcAft>
            </a:pPr>
            <a:r>
              <a:rPr lang="en-US"/>
              <a:t>Serverless APIs with Azure Functions</a:t>
            </a:r>
          </a:p>
          <a:p>
            <a:pPr>
              <a:spcAft>
                <a:spcPts val="1200"/>
              </a:spcAft>
            </a:pPr>
            <a:r>
              <a:rPr lang="en-US"/>
              <a:t>Automatically build and deploy from repository</a:t>
            </a:r>
          </a:p>
          <a:p>
            <a:pPr>
              <a:spcAft>
                <a:spcPts val="1200"/>
              </a:spcAft>
            </a:pPr>
            <a:r>
              <a:rPr lang="en-US"/>
              <a:t>Built-in authentication and routing rules</a:t>
            </a:r>
          </a:p>
          <a:p>
            <a:pPr>
              <a:spcAft>
                <a:spcPts val="1200"/>
              </a:spcAft>
            </a:pPr>
            <a:r>
              <a:rPr lang="en-US"/>
              <a:t>Custom domains and free TLS certificates</a:t>
            </a:r>
          </a:p>
          <a:p>
            <a:pPr>
              <a:spcAft>
                <a:spcPts val="1200"/>
              </a:spcAft>
            </a:pPr>
            <a:r>
              <a:rPr lang="en-US"/>
              <a:t>Staging environments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BD874A-4492-CD42-B048-C45888980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1559" y="4873850"/>
            <a:ext cx="1742412" cy="17424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41462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Azure Static Web Apps supports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1"/>
            <a:ext cx="8295752" cy="3501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Automatically build and deploy:</a:t>
            </a:r>
          </a:p>
          <a:p>
            <a:pPr>
              <a:spcBef>
                <a:spcPts val="2800"/>
              </a:spcBef>
              <a:spcAft>
                <a:spcPts val="600"/>
              </a:spcAft>
            </a:pPr>
            <a:r>
              <a:rPr lang="en-US"/>
              <a:t>.NET 6 Blazor WebAssembly</a:t>
            </a:r>
          </a:p>
          <a:p>
            <a:pPr lvl="1"/>
            <a:r>
              <a:rPr lang="en-US"/>
              <a:t>Including ahead of time (AOT) compilation</a:t>
            </a:r>
          </a:p>
          <a:p>
            <a:pPr>
              <a:spcBef>
                <a:spcPts val="2800"/>
              </a:spcBef>
              <a:spcAft>
                <a:spcPts val="600"/>
              </a:spcAft>
            </a:pPr>
            <a:r>
              <a:rPr lang="en-US"/>
              <a:t>.NET 6 Azure Functions APIs</a:t>
            </a:r>
          </a:p>
          <a:p>
            <a:pPr lvl="1"/>
            <a:r>
              <a:rPr lang="en-US"/>
              <a:t>In-process and isolated .NET function apps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44D8F4AB-E066-F340-84E2-19500DA60BAA}"/>
              </a:ext>
            </a:extLst>
          </p:cNvPr>
          <p:cNvSpPr/>
          <p:nvPr/>
        </p:nvSpPr>
        <p:spPr bwMode="auto">
          <a:xfrm>
            <a:off x="838200" y="1021680"/>
            <a:ext cx="1864807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DBD1FE-7128-2B4D-A909-381A16E5810A}"/>
              </a:ext>
            </a:extLst>
          </p:cNvPr>
          <p:cNvSpPr txBox="1"/>
          <p:nvPr/>
        </p:nvSpPr>
        <p:spPr>
          <a:xfrm>
            <a:off x="4699624" y="2828835"/>
            <a:ext cx="2792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131683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6</Notes>
  <HiddenSlides>12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1_Office Theme</vt:lpstr>
      <vt:lpstr>3_Office Theme</vt:lpstr>
      <vt:lpstr>2_Office Theme</vt:lpstr>
      <vt:lpstr>PowerPoint Presentation</vt:lpstr>
      <vt:lpstr>Full-stack .NET with Blazor WebAssembly  and Azure Static Web Apps</vt:lpstr>
      <vt:lpstr>Blazor WebAssembly</vt:lpstr>
      <vt:lpstr>The “JBamstack” pattern</vt:lpstr>
      <vt:lpstr>Hosting Blazor WebAssembly</vt:lpstr>
      <vt:lpstr>Hosting Blazor WebAssembly</vt:lpstr>
      <vt:lpstr>Azure Static Web Apps</vt:lpstr>
      <vt:lpstr>Azure Static Web Apps supports .NET 6</vt:lpstr>
      <vt:lpstr>PowerPoint Presentation</vt:lpstr>
      <vt:lpstr>PowerPoint Presentation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revision>1</cp:revision>
  <dcterms:created xsi:type="dcterms:W3CDTF">2020-08-18T20:47:27Z</dcterms:created>
  <dcterms:modified xsi:type="dcterms:W3CDTF">2021-11-02T18:10:39Z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